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1" r:id="rId4"/>
    <p:sldId id="293" r:id="rId5"/>
    <p:sldId id="294" r:id="rId6"/>
    <p:sldId id="296" r:id="rId7"/>
    <p:sldId id="297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38F4-276F-4342-BB3B-7C3AF6C8583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BD836-3256-4890-B42C-F6CE6B27F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6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082C-0114-4B8C-B7C1-9D73B43C159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F546-23A2-492B-85F1-176A8FB6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mailto:doppenheimer@tamariskcoalitio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s.fortlewis.edu/drrp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6636" y="3455096"/>
            <a:ext cx="4594964" cy="28695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2016 Project Implementation, Maintenance, &amp; Monitoring</a:t>
            </a:r>
          </a:p>
          <a:p>
            <a:endParaRPr lang="en-US" sz="2000" dirty="0" smtClean="0">
              <a:latin typeface="Calisto MT" panose="02040603050505030304" pitchFamily="18" charset="0"/>
            </a:endParaRPr>
          </a:p>
          <a:p>
            <a:endParaRPr lang="en-US" sz="2000" dirty="0" smtClean="0">
              <a:latin typeface="Calisto MT" panose="02040603050505030304" pitchFamily="18" charset="0"/>
            </a:endParaRPr>
          </a:p>
          <a:p>
            <a:r>
              <a:rPr lang="en-US" sz="2000" dirty="0" smtClean="0">
                <a:latin typeface="Calisto MT" panose="02040603050505030304" pitchFamily="18" charset="0"/>
              </a:rPr>
              <a:t>Daniel </a:t>
            </a:r>
            <a:r>
              <a:rPr lang="en-US" sz="2000" dirty="0" smtClean="0">
                <a:latin typeface="Calisto MT" panose="02040603050505030304" pitchFamily="18" charset="0"/>
              </a:rPr>
              <a:t>Oppenheimer</a:t>
            </a:r>
          </a:p>
          <a:p>
            <a:r>
              <a:rPr lang="en-US" sz="2000" dirty="0" smtClean="0">
                <a:latin typeface="Calisto MT" panose="02040603050505030304" pitchFamily="18" charset="0"/>
              </a:rPr>
              <a:t>Tamarisk Coalition</a:t>
            </a:r>
          </a:p>
          <a:p>
            <a:endParaRPr lang="en-US" sz="2000" dirty="0" smtClean="0"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pic>
        <p:nvPicPr>
          <p:cNvPr id="1027" name="Picture 3" descr="Z:\Documents\Programs\Watershed_Prtnrshps\Dolores_River_Partnership\DRR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343400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Photos\Dolores_River_Partnership\2012_2014_Implementation\The best\Kyle_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28922"/>
          <a:stretch/>
        </p:blipFill>
        <p:spPr bwMode="auto">
          <a:xfrm>
            <a:off x="0" y="26096"/>
            <a:ext cx="4396636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46482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alisto MT" panose="02040603050505030304" pitchFamily="18" charset="0"/>
              </a:rPr>
              <a:t>Tres</a:t>
            </a:r>
            <a:r>
              <a:rPr lang="en-US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 Rios BLM: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Strike team conducting Russian knapweed treatments</a:t>
            </a:r>
          </a:p>
          <a:p>
            <a:r>
              <a:rPr lang="en-US" dirty="0">
                <a:latin typeface="Calisto MT" panose="02040603050505030304" pitchFamily="18" charset="0"/>
              </a:rPr>
              <a:t>Strike team conducting </a:t>
            </a:r>
            <a:r>
              <a:rPr lang="en-US" dirty="0" smtClean="0">
                <a:latin typeface="Calisto MT" panose="02040603050505030304" pitchFamily="18" charset="0"/>
              </a:rPr>
              <a:t>tamarisk re-sprouts treatments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Dove Creek School Planting Project </a:t>
            </a: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aniel\Downloads\IMG_05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7924" b="11869"/>
          <a:stretch/>
        </p:blipFill>
        <p:spPr bwMode="auto">
          <a:xfrm>
            <a:off x="5257801" y="4495800"/>
            <a:ext cx="3044952" cy="20574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Z:\Documents\Programs\Watershed_Prtnrshps\Dolores_River_Partnership\Annual_Reports\2014\TresRiosInter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25" y="2071511"/>
            <a:ext cx="3041703" cy="22718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045375" cy="434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Uncompahgre BLM:</a:t>
            </a:r>
          </a:p>
          <a:p>
            <a:r>
              <a:rPr lang="en-US" dirty="0">
                <a:latin typeface="Calisto MT" panose="02040603050505030304" pitchFamily="18" charset="0"/>
              </a:rPr>
              <a:t>County, contractors, and strike teams conducting herbaceous weed treatments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Integrate the knapweed gal midge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Volunteers removing tamarisk and planting native shrubs and trees</a:t>
            </a: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photos-6.dropbox.com/t/2/AACOskg-CSgsQzoN78fGalpdcFfBpfCxrGM1NVG2GefMeA/12/110686060/jpeg/32x32/1/_/1/2/IMG_0321.JPG/EOK3vO8DGBQgBygH/NG10n6lNsqV_H3WcZv_cudizzwpXs7VAZ452uWF68X4%2Cjp5NPAyJM6ErUOop91JfMrlcaUkC0_4jwIsoynJ9U7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:\Users\Daniel\Downloads\IMG_06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13423" r="6302"/>
          <a:stretch/>
        </p:blipFill>
        <p:spPr bwMode="auto">
          <a:xfrm>
            <a:off x="4392973" y="2514601"/>
            <a:ext cx="4370027" cy="3200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6482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Grand Junction BLM:</a:t>
            </a:r>
          </a:p>
          <a:p>
            <a:r>
              <a:rPr lang="en-US" dirty="0">
                <a:latin typeface="Calisto MT" panose="02040603050505030304" pitchFamily="18" charset="0"/>
              </a:rPr>
              <a:t>Contractors and Conservation Corps crews removing tamarisk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County</a:t>
            </a:r>
            <a:r>
              <a:rPr lang="en-US" dirty="0">
                <a:latin typeface="Calisto MT" panose="02040603050505030304" pitchFamily="18" charset="0"/>
              </a:rPr>
              <a:t>, contractors, and strike teams conducting herbaceous weed treatments</a:t>
            </a:r>
          </a:p>
          <a:p>
            <a:endParaRPr lang="en-US" dirty="0" smtClean="0">
              <a:latin typeface="Calisto MT" panose="02040603050505030304" pitchFamily="18" charset="0"/>
            </a:endParaRPr>
          </a:p>
        </p:txBody>
      </p:sp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photos-6.dropbox.com/t/2/AACOskg-CSgsQzoN78fGalpdcFfBpfCxrGM1NVG2GefMeA/12/110686060/jpeg/32x32/1/_/1/2/IMG_0321.JPG/EOK3vO8DGBQgBygH/NG10n6lNsqV_H3WcZv_cudizzwpXs7VAZ452uWF68X4%2Cjp5NPAyJM6ErUOop91JfMrlcaUkC0_4jwIsoynJ9U7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 descr="C:\Users\Daniel\Downloads\FullSizeRender (1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/>
          <a:stretch/>
        </p:blipFill>
        <p:spPr bwMode="auto">
          <a:xfrm>
            <a:off x="4972862" y="2057401"/>
            <a:ext cx="3180538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iel\Downloads\FullSizeRender (1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88" y="4267200"/>
            <a:ext cx="3182112" cy="238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962400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Moab BLM: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County and </a:t>
            </a:r>
            <a:r>
              <a:rPr lang="en-US" dirty="0">
                <a:latin typeface="Calisto MT" panose="02040603050505030304" pitchFamily="18" charset="0"/>
              </a:rPr>
              <a:t>strike teams conducting herbaceous weed treatments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Conservation Corps crews removing tamarisk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BLM drill seeding, assessing potential berm removal</a:t>
            </a:r>
          </a:p>
          <a:p>
            <a:endParaRPr lang="en-US" dirty="0" smtClean="0">
              <a:latin typeface="Calisto MT" panose="02040603050505030304" pitchFamily="18" charset="0"/>
            </a:endParaRPr>
          </a:p>
        </p:txBody>
      </p:sp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photos-6.dropbox.com/t/2/AACOskg-CSgsQzoN78fGalpdcFfBpfCxrGM1NVG2GefMeA/12/110686060/jpeg/32x32/1/_/1/2/IMG_0321.JPG/EOK3vO8DGBQgBygH/NG10n6lNsqV_H3WcZv_cudizzwpXs7VAZ452uWF68X4%2Cjp5NPAyJM6ErUOop91JfMrlcaUkC0_4jwIsoynJ9U7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Z:\Photos\Dolores_River_Partnership\Fall_2015_Crew_Training\Group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33" y="2514600"/>
            <a:ext cx="5051361" cy="2819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9624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Private Lands: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US FWS Partners Program, NRCS, US Dept. of Energy, Conservation Corps Crews, counties, and University of Utah Rio Mesa Center working with private landowners</a:t>
            </a:r>
          </a:p>
        </p:txBody>
      </p:sp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photos-6.dropbox.com/t/2/AACOskg-CSgsQzoN78fGalpdcFfBpfCxrGM1NVG2GefMeA/12/110686060/jpeg/32x32/1/_/1/2/IMG_0321.JPG/EOK3vO8DGBQgBygH/NG10n6lNsqV_H3WcZv_cudizzwpXs7VAZ452uWF68X4%2Cjp5NPAyJM6ErUOop91JfMrlcaUkC0_4jwIsoynJ9U7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Z:\Photos\Dolores_River_Partnership\Cole_Crocker_Bedford_2013_09_04\The Best\Compan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13421" r="19863" b="4292"/>
          <a:stretch/>
        </p:blipFill>
        <p:spPr bwMode="auto">
          <a:xfrm>
            <a:off x="3962400" y="1981200"/>
            <a:ext cx="3012238" cy="2475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Photos\Dolores_River_Partnership\Shane_Burton_Property\Fall 2012\Shane\Best\Goat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8" b="6556"/>
          <a:stretch/>
        </p:blipFill>
        <p:spPr bwMode="auto">
          <a:xfrm>
            <a:off x="5773862" y="4038600"/>
            <a:ext cx="3065338" cy="2423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962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Monitoring: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Watershed-Wide Monitoring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Rapid Monitoring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Pilot Project Monitoring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Bird Monitoring</a:t>
            </a:r>
          </a:p>
        </p:txBody>
      </p:sp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photos-6.dropbox.com/t/2/AACOskg-CSgsQzoN78fGalpdcFfBpfCxrGM1NVG2GefMeA/12/110686060/jpeg/32x32/1/_/1/2/IMG_0321.JPG/EOK3vO8DGBQgBygH/NG10n6lNsqV_H3WcZv_cudizzwpXs7VAZ452uWF68X4%2Cjp5NPAyJM6ErUOop91JfMrlcaUkC0_4jwIsoynJ9U7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02" y="2057400"/>
            <a:ext cx="2845339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Z:\Photos\Dolores_River_Partnership\Biocrusts_March_2015\DSCF2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43350"/>
            <a:ext cx="2895600" cy="2171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Photos\Dolores_River_Partnership\Grazing_Training_04_25_2012\Keepers\Day 2_Riparian Field Assess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iel\Desktop\Trophy_tamari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3581400" cy="26860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Photos\Dolores_River_Partnership\Cottonwood_Assessment_Winter_2014\Vickie_Phelps_Photos\IMG_5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1"/>
            <a:ext cx="4203201" cy="23621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Photos\Dolores_River_Partnership\Gateway_2013_10_18\Autumn_along_the_Dolor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015481"/>
            <a:ext cx="373380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To </a:t>
            </a:r>
            <a:r>
              <a:rPr lang="en-US" sz="2400" b="1" dirty="0">
                <a:solidFill>
                  <a:srgbClr val="0070C0"/>
                </a:solidFill>
                <a:latin typeface="Calisto MT" panose="02040603050505030304" pitchFamily="18" charset="0"/>
              </a:rPr>
              <a:t>learn more, visit us </a:t>
            </a:r>
            <a:r>
              <a:rPr lang="en-US" sz="2400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at: </a:t>
            </a:r>
            <a:r>
              <a:rPr lang="en-US" sz="2000" b="1" dirty="0">
                <a:solidFill>
                  <a:srgbClr val="0070C0"/>
                </a:solidFill>
                <a:latin typeface="Calisto MT" panose="02040603050505030304" pitchFamily="18" charset="0"/>
                <a:hlinkClick r:id="rId6"/>
              </a:rPr>
              <a:t>http://ocs.fortlewis.edu/drrp</a:t>
            </a:r>
            <a:r>
              <a:rPr lang="en-US" sz="2000" b="1" dirty="0" smtClean="0">
                <a:solidFill>
                  <a:srgbClr val="0070C0"/>
                </a:solidFill>
                <a:latin typeface="Calisto MT" panose="02040603050505030304" pitchFamily="18" charset="0"/>
                <a:hlinkClick r:id="rId6"/>
              </a:rPr>
              <a:t>/</a:t>
            </a:r>
            <a:endParaRPr lang="en-US" sz="2000" b="1" dirty="0" smtClean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endParaRPr lang="en-US" sz="1050" b="1" dirty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Or contact me: 970-256-7400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Calisto MT" panose="02040603050505030304" pitchFamily="18" charset="0"/>
                <a:hlinkClick r:id="rId7"/>
              </a:rPr>
              <a:t>doppenheimer@tamariskcoalition.org</a:t>
            </a:r>
            <a:endParaRPr lang="en-US" sz="1600" b="1" dirty="0">
              <a:solidFill>
                <a:srgbClr val="0070C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169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166</cp:revision>
  <dcterms:created xsi:type="dcterms:W3CDTF">2014-04-24T19:42:43Z</dcterms:created>
  <dcterms:modified xsi:type="dcterms:W3CDTF">2015-11-12T02:19:49Z</dcterms:modified>
</cp:coreProperties>
</file>